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295470-52A9-4A3A-B699-AE2BE87BDCB1}" v="3" dt="2023-07-19T14:21:22.7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78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ya Boyanova-Popova" userId="f88907c3-724e-4265-bf08-30ceafad21a6" providerId="ADAL" clId="{62295470-52A9-4A3A-B699-AE2BE87BDCB1}"/>
    <pc:docChg chg="custSel modMainMaster">
      <pc:chgData name="Antoniya Boyanova-Popova" userId="f88907c3-724e-4265-bf08-30ceafad21a6" providerId="ADAL" clId="{62295470-52A9-4A3A-B699-AE2BE87BDCB1}" dt="2023-07-19T14:21:29.895" v="19" actId="34135"/>
      <pc:docMkLst>
        <pc:docMk/>
      </pc:docMkLst>
      <pc:sldMasterChg chg="addSp delSp modSp mod modSldLayout">
        <pc:chgData name="Antoniya Boyanova-Popova" userId="f88907c3-724e-4265-bf08-30ceafad21a6" providerId="ADAL" clId="{62295470-52A9-4A3A-B699-AE2BE87BDCB1}" dt="2023-07-19T14:21:29.895" v="19" actId="34135"/>
        <pc:sldMasterMkLst>
          <pc:docMk/>
          <pc:sldMasterMk cId="1895978486" sldId="2147483648"/>
        </pc:sldMasterMkLst>
        <pc:picChg chg="add mod ord">
          <ac:chgData name="Antoniya Boyanova-Popova" userId="f88907c3-724e-4265-bf08-30ceafad21a6" providerId="ADAL" clId="{62295470-52A9-4A3A-B699-AE2BE87BDCB1}" dt="2023-07-19T14:21:29.895" v="19" actId="34135"/>
          <ac:picMkLst>
            <pc:docMk/>
            <pc:sldMasterMk cId="1895978486" sldId="2147483648"/>
            <ac:picMk id="5" creationId="{20264B43-8625-F1EA-82FB-1BD61AA044B4}"/>
          </ac:picMkLst>
        </pc:picChg>
        <pc:picChg chg="del mod">
          <ac:chgData name="Antoniya Boyanova-Popova" userId="f88907c3-724e-4265-bf08-30ceafad21a6" providerId="ADAL" clId="{62295470-52A9-4A3A-B699-AE2BE87BDCB1}" dt="2023-07-19T14:20:09.615" v="1" actId="478"/>
          <ac:picMkLst>
            <pc:docMk/>
            <pc:sldMasterMk cId="1895978486" sldId="2147483648"/>
            <ac:picMk id="8" creationId="{5C62B1BE-DB83-8D66-63E9-211F03EBABF5}"/>
          </ac:picMkLst>
        </pc:picChg>
        <pc:sldLayoutChg chg="addSp delSp modSp mod">
          <pc:chgData name="Antoniya Boyanova-Popova" userId="f88907c3-724e-4265-bf08-30ceafad21a6" providerId="ADAL" clId="{62295470-52A9-4A3A-B699-AE2BE87BDCB1}" dt="2023-07-19T14:21:18.849" v="14" actId="34135"/>
          <pc:sldLayoutMkLst>
            <pc:docMk/>
            <pc:sldMasterMk cId="1895978486" sldId="2147483648"/>
            <pc:sldLayoutMk cId="2911624678" sldId="2147483649"/>
          </pc:sldLayoutMkLst>
          <pc:picChg chg="add mod ord">
            <ac:chgData name="Antoniya Boyanova-Popova" userId="f88907c3-724e-4265-bf08-30ceafad21a6" providerId="ADAL" clId="{62295470-52A9-4A3A-B699-AE2BE87BDCB1}" dt="2023-07-19T14:21:18.849" v="14" actId="34135"/>
            <ac:picMkLst>
              <pc:docMk/>
              <pc:sldMasterMk cId="1895978486" sldId="2147483648"/>
              <pc:sldLayoutMk cId="2911624678" sldId="2147483649"/>
              <ac:picMk id="4" creationId="{D16ADCBB-06F3-D21F-CA5F-C8A064A15B83}"/>
            </ac:picMkLst>
          </pc:picChg>
          <pc:picChg chg="del mod">
            <ac:chgData name="Antoniya Boyanova-Popova" userId="f88907c3-724e-4265-bf08-30ceafad21a6" providerId="ADAL" clId="{62295470-52A9-4A3A-B699-AE2BE87BDCB1}" dt="2023-07-19T14:20:55.795" v="7" actId="478"/>
            <ac:picMkLst>
              <pc:docMk/>
              <pc:sldMasterMk cId="1895978486" sldId="2147483648"/>
              <pc:sldLayoutMk cId="2911624678" sldId="2147483649"/>
              <ac:picMk id="8" creationId="{87F02FE5-3248-7498-712D-32028B87F936}"/>
            </ac:picMkLst>
          </pc:picChg>
        </pc:sldLayoutChg>
        <pc:sldLayoutChg chg="addSp delSp modSp mod">
          <pc:chgData name="Antoniya Boyanova-Popova" userId="f88907c3-724e-4265-bf08-30ceafad21a6" providerId="ADAL" clId="{62295470-52A9-4A3A-B699-AE2BE87BDCB1}" dt="2023-07-19T14:21:26.446" v="18" actId="34135"/>
          <pc:sldLayoutMkLst>
            <pc:docMk/>
            <pc:sldMasterMk cId="1895978486" sldId="2147483648"/>
            <pc:sldLayoutMk cId="461995375" sldId="2147483651"/>
          </pc:sldLayoutMkLst>
          <pc:picChg chg="add mod ord">
            <ac:chgData name="Antoniya Boyanova-Popova" userId="f88907c3-724e-4265-bf08-30ceafad21a6" providerId="ADAL" clId="{62295470-52A9-4A3A-B699-AE2BE87BDCB1}" dt="2023-07-19T14:21:26.446" v="18" actId="34135"/>
            <ac:picMkLst>
              <pc:docMk/>
              <pc:sldMasterMk cId="1895978486" sldId="2147483648"/>
              <pc:sldLayoutMk cId="461995375" sldId="2147483651"/>
              <ac:picMk id="3" creationId="{80180379-2260-C416-5936-BBAE0FE102D1}"/>
            </ac:picMkLst>
          </pc:picChg>
          <pc:picChg chg="del">
            <ac:chgData name="Antoniya Boyanova-Popova" userId="f88907c3-724e-4265-bf08-30ceafad21a6" providerId="ADAL" clId="{62295470-52A9-4A3A-B699-AE2BE87BDCB1}" dt="2023-07-19T14:21:21.714" v="15" actId="478"/>
            <ac:picMkLst>
              <pc:docMk/>
              <pc:sldMasterMk cId="1895978486" sldId="2147483648"/>
              <pc:sldLayoutMk cId="461995375" sldId="2147483651"/>
              <ac:picMk id="7" creationId="{B8762B3F-6918-778E-C84A-ED9D1106CD08}"/>
            </ac:picMkLst>
          </pc:picChg>
        </pc:sldLayoutChg>
      </pc:sldMasterChg>
    </pc:docChg>
  </pc:docChgLst>
  <pc:docChgLst>
    <pc:chgData name="Antoniya Boyanova-Popova" userId="f88907c3-724e-4265-bf08-30ceafad21a6" providerId="ADAL" clId="{E3C44204-0E01-41C2-9D66-AEA0FAD96D13}"/>
    <pc:docChg chg="custSel modMainMaster">
      <pc:chgData name="Antoniya Boyanova-Popova" userId="f88907c3-724e-4265-bf08-30ceafad21a6" providerId="ADAL" clId="{E3C44204-0E01-41C2-9D66-AEA0FAD96D13}" dt="2023-07-17T12:22:17.951" v="15" actId="34135"/>
      <pc:docMkLst>
        <pc:docMk/>
      </pc:docMkLst>
      <pc:sldMasterChg chg="addSp delSp modSp mod">
        <pc:chgData name="Antoniya Boyanova-Popova" userId="f88907c3-724e-4265-bf08-30ceafad21a6" providerId="ADAL" clId="{E3C44204-0E01-41C2-9D66-AEA0FAD96D13}" dt="2023-07-17T12:22:17.951" v="15" actId="34135"/>
        <pc:sldMasterMkLst>
          <pc:docMk/>
          <pc:sldMasterMk cId="1895978486" sldId="2147483648"/>
        </pc:sldMasterMkLst>
        <pc:spChg chg="mod">
          <ac:chgData name="Antoniya Boyanova-Popova" userId="f88907c3-724e-4265-bf08-30ceafad21a6" providerId="ADAL" clId="{E3C44204-0E01-41C2-9D66-AEA0FAD96D13}" dt="2023-07-17T12:21:10.553" v="11" actId="14100"/>
          <ac:spMkLst>
            <pc:docMk/>
            <pc:sldMasterMk cId="1895978486" sldId="2147483648"/>
            <ac:spMk id="2" creationId="{5067387C-E6D4-7552-1A14-FB2F42A90EC8}"/>
          </ac:spMkLst>
        </pc:spChg>
        <pc:spChg chg="mod">
          <ac:chgData name="Antoniya Boyanova-Popova" userId="f88907c3-724e-4265-bf08-30ceafad21a6" providerId="ADAL" clId="{E3C44204-0E01-41C2-9D66-AEA0FAD96D13}" dt="2023-07-16T03:56:41.903" v="5" actId="14100"/>
          <ac:spMkLst>
            <pc:docMk/>
            <pc:sldMasterMk cId="1895978486" sldId="2147483648"/>
            <ac:spMk id="3" creationId="{E76B7903-6AC7-A2F4-E7B3-F61C75E7271B}"/>
          </ac:spMkLst>
        </pc:spChg>
        <pc:picChg chg="add del mod ord">
          <ac:chgData name="Antoniya Boyanova-Popova" userId="f88907c3-724e-4265-bf08-30ceafad21a6" providerId="ADAL" clId="{E3C44204-0E01-41C2-9D66-AEA0FAD96D13}" dt="2023-07-17T12:20:49.056" v="7" actId="478"/>
          <ac:picMkLst>
            <pc:docMk/>
            <pc:sldMasterMk cId="1895978486" sldId="2147483648"/>
            <ac:picMk id="5" creationId="{9D0C9E0C-DA92-701E-5F6E-E67259238D67}"/>
          </ac:picMkLst>
        </pc:picChg>
        <pc:picChg chg="add del ord">
          <ac:chgData name="Antoniya Boyanova-Popova" userId="f88907c3-724e-4265-bf08-30ceafad21a6" providerId="ADAL" clId="{E3C44204-0E01-41C2-9D66-AEA0FAD96D13}" dt="2023-07-17T12:21:53.432" v="12" actId="478"/>
          <ac:picMkLst>
            <pc:docMk/>
            <pc:sldMasterMk cId="1895978486" sldId="2147483648"/>
            <ac:picMk id="6" creationId="{4958AA7D-EC22-DEE4-4340-9A185ACACAA5}"/>
          </ac:picMkLst>
        </pc:picChg>
        <pc:picChg chg="del mod">
          <ac:chgData name="Antoniya Boyanova-Popova" userId="f88907c3-724e-4265-bf08-30ceafad21a6" providerId="ADAL" clId="{E3C44204-0E01-41C2-9D66-AEA0FAD96D13}" dt="2023-07-16T03:56:12.018" v="1" actId="478"/>
          <ac:picMkLst>
            <pc:docMk/>
            <pc:sldMasterMk cId="1895978486" sldId="2147483648"/>
            <ac:picMk id="8" creationId="{41D9CD07-E86C-A5D9-1D9D-8736C7D48863}"/>
          </ac:picMkLst>
        </pc:picChg>
        <pc:picChg chg="add mod ord">
          <ac:chgData name="Antoniya Boyanova-Popova" userId="f88907c3-724e-4265-bf08-30ceafad21a6" providerId="ADAL" clId="{E3C44204-0E01-41C2-9D66-AEA0FAD96D13}" dt="2023-07-17T12:22:17.951" v="15" actId="34135"/>
          <ac:picMkLst>
            <pc:docMk/>
            <pc:sldMasterMk cId="1895978486" sldId="2147483648"/>
            <ac:picMk id="8" creationId="{5C62B1BE-DB83-8D66-63E9-211F03EBABF5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red and blue sign with a building&#10;&#10;Description automatically generated">
            <a:extLst>
              <a:ext uri="{FF2B5EF4-FFF2-40B4-BE49-F238E27FC236}">
                <a16:creationId xmlns:a16="http://schemas.microsoft.com/office/drawing/2014/main" id="{D16ADCBB-06F3-D21F-CA5F-C8A064A15B8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39B395-351A-CD55-C298-C0B741C52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0208" y="5455408"/>
            <a:ext cx="9144000" cy="1006475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11624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74745-840D-1454-0542-104A222A9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87E6A6-7E7E-46F8-637D-D6F7FCF106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2302F-9F57-D6E9-870F-D0BC08142E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2F625A-62DE-4BE4-B4EB-92C65B2773D6}" type="datetimeFigureOut">
              <a:rPr lang="bg-BG" smtClean="0"/>
              <a:t>19.7.2023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E022A-15A8-B8E3-F03E-DDD3BC3B5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C64AE-F768-7191-F26D-3F54FCCDE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9A4995-B413-4E41-BFD3-1F5E224B548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623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73450D-5FF9-6562-431E-F0414906E5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7E0C4D-9CC2-4584-310A-FF30C6506A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270EC-E132-9BA7-0D7B-54DFE26A5A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2F625A-62DE-4BE4-B4EB-92C65B2773D6}" type="datetimeFigureOut">
              <a:rPr lang="bg-BG" smtClean="0"/>
              <a:t>19.7.2023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2975F-E198-BEAE-65F3-A8B08B9F9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D7D7D-AEBE-5D25-D697-D0B0EA046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9A4995-B413-4E41-BFD3-1F5E224B548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1731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43B24-A3B3-8310-37D3-D0EE7EBC1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6B975-9A56-3FB1-10F7-6E9ED30B7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DC20C-BEC0-2704-2E28-35866E72D0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2F625A-62DE-4BE4-B4EB-92C65B2773D6}" type="datetimeFigureOut">
              <a:rPr lang="bg-BG" smtClean="0"/>
              <a:t>19.7.2023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FECE3-3111-2FEF-8333-BC7B9A50A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24CE1-28E1-371E-EA3E-9904DADE1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9A4995-B413-4E41-BFD3-1F5E224B548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7422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red and blue sign with a building&#10;&#10;Description automatically generated">
            <a:extLst>
              <a:ext uri="{FF2B5EF4-FFF2-40B4-BE49-F238E27FC236}">
                <a16:creationId xmlns:a16="http://schemas.microsoft.com/office/drawing/2014/main" id="{80180379-2260-C416-5936-BBAE0FE102D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FF3B4F-3F96-6597-D7B4-26242E84C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223" y="5762418"/>
            <a:ext cx="10515600" cy="70850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61995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4099D-F107-209D-8B3F-6B78E2508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11A05-A13E-CA06-021C-DCD49472DC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3BB182-7373-2AAE-9F91-5BDB1531E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EB2CA2-FF4C-31E1-215B-278D1A8823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2F625A-62DE-4BE4-B4EB-92C65B2773D6}" type="datetimeFigureOut">
              <a:rPr lang="bg-BG" smtClean="0"/>
              <a:t>19.7.2023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084B6-CE52-0F3B-C48A-517CAA85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99B149-5279-D8C3-C345-D6414B6B7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9A4995-B413-4E41-BFD3-1F5E224B548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31271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91335-8C89-1DA8-6079-1C33041FD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B76714-9DFF-7E57-FC5D-8537F1AA0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65819F-754B-0683-7B7A-F9F4E6625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E7134B-DFB3-E137-2522-8E4B46662F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6D9615-B95F-7633-6D43-23E6BF88EA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930EAA-73B7-D08C-ABC2-55C34F38C7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2F625A-62DE-4BE4-B4EB-92C65B2773D6}" type="datetimeFigureOut">
              <a:rPr lang="bg-BG" smtClean="0"/>
              <a:t>19.7.2023 г.</a:t>
            </a:fld>
            <a:endParaRPr lang="bg-B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C07B22-3C01-563C-8B90-2D82452FD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31EA17-FEDD-9659-E013-F5FEE6B2A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9A4995-B413-4E41-BFD3-1F5E224B548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1810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17034-F7BA-B0AE-95CD-0EB716281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46D504-DD1F-4AC9-1338-C6043ED68C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2F625A-62DE-4BE4-B4EB-92C65B2773D6}" type="datetimeFigureOut">
              <a:rPr lang="bg-BG" smtClean="0"/>
              <a:t>19.7.2023 г.</a:t>
            </a:fld>
            <a:endParaRPr lang="bg-B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DE5056-1924-9A7C-79C8-856E5473B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FA08C1-4CC5-E0D0-E87B-D1DD5A3F7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9A4995-B413-4E41-BFD3-1F5E224B548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13295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C660CF-6754-7318-F27F-E3A2AB3293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2F625A-62DE-4BE4-B4EB-92C65B2773D6}" type="datetimeFigureOut">
              <a:rPr lang="bg-BG" smtClean="0"/>
              <a:t>19.7.2023 г.</a:t>
            </a:fld>
            <a:endParaRPr lang="bg-B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AEC61-C922-1365-BE57-03895CBFA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E4AF92-7049-EA90-F4AA-FB807F25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9A4995-B413-4E41-BFD3-1F5E224B548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06889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760FD-925F-44D8-EF51-1EEAA379D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43440-F1A9-CA5D-AF8F-AC031CD80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0D0A3C-9BC2-B29B-1381-E5C37D094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70E98A-0FFF-4532-28D6-9C1A90B3E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2F625A-62DE-4BE4-B4EB-92C65B2773D6}" type="datetimeFigureOut">
              <a:rPr lang="bg-BG" smtClean="0"/>
              <a:t>19.7.2023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C0799A-0DDE-338C-6D7A-44A33AD68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CDB54C-6AE5-C6AE-CAEF-73EC80475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9A4995-B413-4E41-BFD3-1F5E224B548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5704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BE3C3-68A3-BA55-AE72-9FD7A37EA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D93B68-3446-2A24-3CAF-5EF94F84BD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8ABA9F-391C-A5E8-AAE6-E24C4080DB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972E57-270A-81B3-2B84-B84DA531C2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2F625A-62DE-4BE4-B4EB-92C65B2773D6}" type="datetimeFigureOut">
              <a:rPr lang="bg-BG" smtClean="0"/>
              <a:t>19.7.2023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F594ED-22C6-4F64-13ED-323659BF3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3942BF-95C5-794E-77F3-E372600A2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9A4995-B413-4E41-BFD3-1F5E224B548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67448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background with black dots&#10;&#10;Description automatically generated">
            <a:extLst>
              <a:ext uri="{FF2B5EF4-FFF2-40B4-BE49-F238E27FC236}">
                <a16:creationId xmlns:a16="http://schemas.microsoft.com/office/drawing/2014/main" id="{20264B43-8625-F1EA-82FB-1BD61AA044B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67387C-E6D4-7552-1A14-FB2F42A90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470" y="365125"/>
            <a:ext cx="8378687" cy="9865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6B7903-6AC7-A2F4-E7B3-F61C75E72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38129"/>
            <a:ext cx="10515600" cy="4238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9597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5DBD6-1490-AAEB-1027-5F99745A7D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WRITE TITLE HERE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09829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D95DF-F753-76E5-6962-819C90BB8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GOES HERE</a:t>
            </a:r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0572E-7E7F-7D68-20B1-01D7AD13C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57192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F04E63"/>
      </a:dk1>
      <a:lt1>
        <a:sysClr val="window" lastClr="FFFFFF"/>
      </a:lt1>
      <a:dk2>
        <a:srgbClr val="44C8F5"/>
      </a:dk2>
      <a:lt2>
        <a:srgbClr val="E7E6E6"/>
      </a:lt2>
      <a:accent1>
        <a:srgbClr val="4472C4"/>
      </a:accent1>
      <a:accent2>
        <a:srgbClr val="F04E63"/>
      </a:accent2>
      <a:accent3>
        <a:srgbClr val="A5A5A5"/>
      </a:accent3>
      <a:accent4>
        <a:srgbClr val="44C8F5"/>
      </a:accent4>
      <a:accent5>
        <a:srgbClr val="5B9BD5"/>
      </a:accent5>
      <a:accent6>
        <a:srgbClr val="F04E63"/>
      </a:accent6>
      <a:hlink>
        <a:srgbClr val="0563C1"/>
      </a:hlink>
      <a:folHlink>
        <a:srgbClr val="44C8F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2650</TotalTime>
  <Words>6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WRITE TITLE HERE</vt:lpstr>
      <vt:lpstr>TITLE GOES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 TITLE HERE</dc:title>
  <dc:creator>Antoniya Boyanova-Popova</dc:creator>
  <cp:lastModifiedBy>Antoniya Boyanova-Popova</cp:lastModifiedBy>
  <cp:revision>1</cp:revision>
  <dcterms:created xsi:type="dcterms:W3CDTF">2023-07-11T15:17:10Z</dcterms:created>
  <dcterms:modified xsi:type="dcterms:W3CDTF">2023-07-19T14:21:31Z</dcterms:modified>
</cp:coreProperties>
</file>